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90838-5626-4D32-B61D-7024B9B0E208}" type="datetimeFigureOut">
              <a:rPr lang="en-US" smtClean="0"/>
              <a:t>8/28/2014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F4117-C9A7-4570-8224-9363D8F66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977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90838-5626-4D32-B61D-7024B9B0E208}" type="datetimeFigureOut">
              <a:rPr lang="en-US" smtClean="0"/>
              <a:t>8/28/2014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F4117-C9A7-4570-8224-9363D8F66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773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90838-5626-4D32-B61D-7024B9B0E208}" type="datetimeFigureOut">
              <a:rPr lang="en-US" smtClean="0"/>
              <a:t>8/28/2014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F4117-C9A7-4570-8224-9363D8F66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988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90838-5626-4D32-B61D-7024B9B0E208}" type="datetimeFigureOut">
              <a:rPr lang="en-US" smtClean="0"/>
              <a:t>8/28/2014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F4117-C9A7-4570-8224-9363D8F66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767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90838-5626-4D32-B61D-7024B9B0E208}" type="datetimeFigureOut">
              <a:rPr lang="en-US" smtClean="0"/>
              <a:t>8/28/2014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F4117-C9A7-4570-8224-9363D8F66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147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90838-5626-4D32-B61D-7024B9B0E208}" type="datetimeFigureOut">
              <a:rPr lang="en-US" smtClean="0"/>
              <a:t>8/28/2014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F4117-C9A7-4570-8224-9363D8F66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256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90838-5626-4D32-B61D-7024B9B0E208}" type="datetimeFigureOut">
              <a:rPr lang="en-US" smtClean="0"/>
              <a:t>8/28/2014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F4117-C9A7-4570-8224-9363D8F66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829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90838-5626-4D32-B61D-7024B9B0E208}" type="datetimeFigureOut">
              <a:rPr lang="en-US" smtClean="0"/>
              <a:t>8/28/2014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F4117-C9A7-4570-8224-9363D8F66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860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90838-5626-4D32-B61D-7024B9B0E208}" type="datetimeFigureOut">
              <a:rPr lang="en-US" smtClean="0"/>
              <a:t>8/28/2014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F4117-C9A7-4570-8224-9363D8F66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789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90838-5626-4D32-B61D-7024B9B0E208}" type="datetimeFigureOut">
              <a:rPr lang="en-US" smtClean="0"/>
              <a:t>8/28/2014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F4117-C9A7-4570-8224-9363D8F66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155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90838-5626-4D32-B61D-7024B9B0E208}" type="datetimeFigureOut">
              <a:rPr lang="en-US" smtClean="0"/>
              <a:t>8/28/2014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F4117-C9A7-4570-8224-9363D8F66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101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D90838-5626-4D32-B61D-7024B9B0E208}" type="datetimeFigureOut">
              <a:rPr lang="en-US" smtClean="0"/>
              <a:t>8/28/2014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4F4117-C9A7-4570-8224-9363D8F66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696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4011827"/>
            <a:ext cx="8310606" cy="19127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7882" y="263612"/>
            <a:ext cx="9144000" cy="1442266"/>
          </a:xfrm>
        </p:spPr>
        <p:txBody>
          <a:bodyPr/>
          <a:lstStyle/>
          <a:p>
            <a:r>
              <a:rPr lang="en-US" dirty="0" smtClean="0"/>
              <a:t>Road maps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122141" y="1985319"/>
            <a:ext cx="33116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Road maps are use to show roads. Like when someone is driving from state to state.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076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Topographic maps</a:t>
            </a:r>
            <a:endParaRPr lang="en-US" dirty="0"/>
          </a:p>
        </p:txBody>
      </p:sp>
      <p:pic>
        <p:nvPicPr>
          <p:cNvPr id="1026" name="Picture 2" descr="http://upload.wikimedia.org/wikipedia/commons/e/e9/Bryce_Canyon_Swamp_Canyon_Trail_topography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2049" y="282682"/>
            <a:ext cx="3810000" cy="260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8983" y="3072714"/>
            <a:ext cx="5356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Topographic map shows detailed features of the earth.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377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eronautical map</a:t>
            </a:r>
            <a:endParaRPr lang="en-US" dirty="0"/>
          </a:p>
        </p:txBody>
      </p:sp>
      <p:pic>
        <p:nvPicPr>
          <p:cNvPr id="2050" name="Picture 2" descr="http://www.wsdot.wa.gov/NR/rdonlyres/29BEFE6D-10DD-4C8E-A7B4-C44D9E84C2A3/0/AeroChartSmall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0" y="1939903"/>
            <a:ext cx="4857750" cy="33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53665" y="3130378"/>
            <a:ext cx="3217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Aeronautical are maps for plans.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096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Weather maps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690688"/>
            <a:ext cx="2366319" cy="4486275"/>
          </a:xfrm>
        </p:spPr>
        <p:txBody>
          <a:bodyPr/>
          <a:lstStyle/>
          <a:p>
            <a:r>
              <a:rPr lang="en-US" dirty="0" smtClean="0"/>
              <a:t>Weather maps are maps that show that show weather patterns .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306331" y="3967463"/>
            <a:ext cx="6902402" cy="23919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2" descr="http://www.almanac.com/sites/new.almanac.com/files/us_weathermaps13-win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331" y="2016211"/>
            <a:ext cx="5314349" cy="287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4679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 maps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8799"/>
            <a:ext cx="2069757" cy="4348163"/>
          </a:xfrm>
        </p:spPr>
        <p:txBody>
          <a:bodyPr/>
          <a:lstStyle/>
          <a:p>
            <a:r>
              <a:rPr lang="en-US" dirty="0" smtClean="0"/>
              <a:t>Gene maps show different types of </a:t>
            </a:r>
            <a:r>
              <a:rPr lang="en-US" dirty="0" err="1" smtClean="0"/>
              <a:t>dna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098" name="Picture 2" descr="http://newscenter.lbl.gov/wp-content/uploads/sites/2/2011/11/Aidrilla-gene-map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159" y="1107346"/>
            <a:ext cx="5202635" cy="4700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361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 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2250989" cy="4486275"/>
          </a:xfrm>
        </p:spPr>
        <p:txBody>
          <a:bodyPr/>
          <a:lstStyle/>
          <a:p>
            <a:r>
              <a:rPr lang="en-US" dirty="0" smtClean="0"/>
              <a:t>There are all different types of concept maps like the flowchart and the systems concept maps.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209902" y="4887482"/>
            <a:ext cx="1037755" cy="1501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2" descr="http://4.bp.blogspot.com/_PKgJG7eCpJU/TQWPOoqqeFI/AAAAAAAAAAM/Qkl-dJbCgt8/s1600/concept%2B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039" y="1478950"/>
            <a:ext cx="3713397" cy="2633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6572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Floor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95849"/>
            <a:ext cx="3631942" cy="4267200"/>
          </a:xfrm>
        </p:spPr>
        <p:txBody>
          <a:bodyPr/>
          <a:lstStyle/>
          <a:p>
            <a:r>
              <a:rPr lang="en-US" dirty="0" smtClean="0"/>
              <a:t>Floor plans are a type of map that is use to show what a house on the inside is going to look like when its done being built. Also what the size of the stuff suppose to be. </a:t>
            </a:r>
            <a:endParaRPr lang="en-US" dirty="0"/>
          </a:p>
        </p:txBody>
      </p:sp>
      <p:pic>
        <p:nvPicPr>
          <p:cNvPr id="2050" name="Picture 2" descr="http://designplans.biz/wp-content/uploads/open-floor-plan-20140625164217-53aa997948657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5456" y="445679"/>
            <a:ext cx="4853030" cy="3639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31441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123</Words>
  <Application>Microsoft Office PowerPoint</Application>
  <PresentationFormat>Widescreen</PresentationFormat>
  <Paragraphs>14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Road maps</vt:lpstr>
      <vt:lpstr>Topographic maps</vt:lpstr>
      <vt:lpstr>Aeronautical map</vt:lpstr>
      <vt:lpstr>Weather maps</vt:lpstr>
      <vt:lpstr>Gene maps </vt:lpstr>
      <vt:lpstr>Concept map</vt:lpstr>
      <vt:lpstr>Floor plan</vt:lpstr>
    </vt:vector>
  </TitlesOfParts>
  <Company>Wake County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Road maps</dc:title>
  <dc:creator>879466</dc:creator>
  <cp:lastModifiedBy>879466</cp:lastModifiedBy>
  <cp:revision>8</cp:revision>
  <dcterms:created xsi:type="dcterms:W3CDTF">2014-08-27T12:26:34Z</dcterms:created>
  <dcterms:modified xsi:type="dcterms:W3CDTF">2014-08-28T11:42:57Z</dcterms:modified>
</cp:coreProperties>
</file>